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5" r:id="rId3"/>
    <p:sldId id="279" r:id="rId4"/>
    <p:sldId id="261" r:id="rId5"/>
    <p:sldId id="284" r:id="rId6"/>
    <p:sldId id="280" r:id="rId7"/>
    <p:sldId id="266" r:id="rId8"/>
    <p:sldId id="277" r:id="rId9"/>
    <p:sldId id="281" r:id="rId10"/>
    <p:sldId id="278" r:id="rId11"/>
    <p:sldId id="282" r:id="rId12"/>
    <p:sldId id="283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9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12/29/2025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12/29/2025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12/29/2025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12/29/2025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12/29/2025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12/29/2025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12/29/2025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83" r:id="rId6"/>
    <p:sldLayoutId id="2147483679" r:id="rId7"/>
    <p:sldLayoutId id="2147483680" r:id="rId8"/>
    <p:sldLayoutId id="2147483681" r:id="rId9"/>
    <p:sldLayoutId id="2147483682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AI Architecture Design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Group: </a:t>
            </a:r>
            <a:r>
              <a:rPr lang="en-US" sz="2800" b="0" dirty="0" err="1"/>
              <a:t>Chế</a:t>
            </a:r>
            <a:r>
              <a:rPr lang="en-US" sz="2800" b="0" dirty="0"/>
              <a:t> </a:t>
            </a:r>
            <a:r>
              <a:rPr lang="en-US" sz="2800" b="0" dirty="0" err="1"/>
              <a:t>độ</a:t>
            </a:r>
            <a:r>
              <a:rPr lang="en-US" sz="2800" b="0" dirty="0"/>
              <a:t> </a:t>
            </a:r>
            <a:r>
              <a:rPr lang="en-US" sz="2800" b="0" dirty="0" err="1"/>
              <a:t>độc</a:t>
            </a:r>
            <a:r>
              <a:rPr lang="en-US" sz="2800" b="0" dirty="0"/>
              <a:t> </a:t>
            </a:r>
            <a:r>
              <a:rPr lang="en-US" sz="2800" b="0" dirty="0" err="1"/>
              <a:t>tài</a:t>
            </a:r>
            <a:r>
              <a:rPr lang="en-US" sz="2800" b="0" dirty="0"/>
              <a:t> UI-UX</a:t>
            </a:r>
          </a:p>
          <a:p>
            <a:r>
              <a:rPr lang="en-US" sz="2800" b="0" dirty="0"/>
              <a:t>Bui Dang Quy – 20225995</a:t>
            </a:r>
          </a:p>
          <a:p>
            <a:r>
              <a:rPr lang="en-US" sz="2800" b="0" dirty="0"/>
              <a:t>Pham Quang Anh – 20220071</a:t>
            </a:r>
          </a:p>
          <a:p>
            <a:r>
              <a:rPr lang="en-US" sz="2800" b="0" dirty="0"/>
              <a:t>Vu Ngoc Dung – 20226032</a:t>
            </a:r>
          </a:p>
          <a:p>
            <a:r>
              <a:rPr lang="en-US" sz="2800" b="0" dirty="0"/>
              <a:t>Le Minh Nam – 20226059</a:t>
            </a:r>
          </a:p>
          <a:p>
            <a:r>
              <a:rPr lang="en-US" sz="2800" b="0" dirty="0"/>
              <a:t>Nguyen Duc Anh – 20226009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55ACC-90B6-01FB-6647-BFCBD55CE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B1771-B340-91CB-61EB-1E6C5CC3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D933BD-BDA7-45FC-C31D-9980FCF8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Message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FE099-1012-1EAB-692D-A9C84588B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3720" y="3014845"/>
            <a:ext cx="6016560" cy="82831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Building Dreams, Designing Realities</a:t>
            </a:r>
          </a:p>
        </p:txBody>
      </p:sp>
    </p:spTree>
    <p:extLst>
      <p:ext uri="{BB962C8B-B14F-4D97-AF65-F5344CB8AC3E}">
        <p14:creationId xmlns:p14="http://schemas.microsoft.com/office/powerpoint/2010/main" val="76812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A7B6A-AC87-F438-AB43-E0875F1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53287C-8E90-0873-3E26-FDF0F20A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28" y="3090766"/>
            <a:ext cx="5737145" cy="676469"/>
          </a:xfrm>
        </p:spPr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B4CE6-22A2-E93A-B0B3-89A3F23DD2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2250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67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6EDAD-89C4-1F34-6A06-32C562DA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5A295-D30F-212F-6242-46C91292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EDDEC-B7B8-696A-0D2A-0C425346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Prototype</a:t>
            </a:r>
          </a:p>
        </p:txBody>
      </p:sp>
      <p:pic>
        <p:nvPicPr>
          <p:cNvPr id="8" name="Hình ảnh 7" descr="Ảnh có chứa đồ điện tử, văn bản, cây cối, ảnh chụp màn hình&#10;&#10;Nội dung do AI tạo ra có thể không chính xác.">
            <a:extLst>
              <a:ext uri="{FF2B5EF4-FFF2-40B4-BE49-F238E27FC236}">
                <a16:creationId xmlns:a16="http://schemas.microsoft.com/office/drawing/2014/main" id="{F765CF06-6DEF-C6C0-3DC2-51B89F9A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9" y="1399671"/>
            <a:ext cx="8488154" cy="47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dirty="0"/>
              <a:t>Business process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dirty="0"/>
              <a:t>Message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190176-4479-AA08-809E-35E05BB1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28" y="3090766"/>
            <a:ext cx="5737145" cy="67646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56D22-9DF2-CEDE-3137-291DCC8D21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2250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4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96830B-D8C8-2C74-D995-B2DD90265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user-friendly web application combining Direct Manipulation and 3D Visualization</a:t>
            </a:r>
          </a:p>
          <a:p>
            <a:pPr>
              <a:lnSpc>
                <a:spcPct val="150000"/>
              </a:lnSpc>
            </a:pPr>
            <a:r>
              <a:rPr lang="en-US" dirty="0"/>
              <a:t>Interactive Workspace is used to intuitively arrange furniture by homeowners via Drag &amp; Drop</a:t>
            </a:r>
          </a:p>
          <a:p>
            <a:pPr>
              <a:lnSpc>
                <a:spcPct val="150000"/>
              </a:lnSpc>
            </a:pPr>
            <a:r>
              <a:rPr lang="en-US" dirty="0"/>
              <a:t>Smart Search Engine is used to support "Recognition over Recall" for rapid asset retrieval</a:t>
            </a: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0F035-53F9-FABB-0928-3917FAC9E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A91CE-2F0C-054B-3EBC-C08A82B5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93437-A724-B4BC-0296-117FB1B4E78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1. Introduction</a:t>
            </a:r>
          </a:p>
        </p:txBody>
      </p:sp>
      <p:pic>
        <p:nvPicPr>
          <p:cNvPr id="8" name="Hình ảnh 7" descr="Ảnh có chứa bản phác thảo, biểu đồ&#10;&#10;Nội dung do AI tạo ra có thể không chính xác.">
            <a:extLst>
              <a:ext uri="{FF2B5EF4-FFF2-40B4-BE49-F238E27FC236}">
                <a16:creationId xmlns:a16="http://schemas.microsoft.com/office/drawing/2014/main" id="{2EE0972B-DF56-F123-E6ED-648FD63D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/>
          <a:stretch>
            <a:fillRect/>
          </a:stretch>
        </p:blipFill>
        <p:spPr>
          <a:xfrm>
            <a:off x="235077" y="1248629"/>
            <a:ext cx="8673846" cy="496929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C76ABA-9D50-1132-0A60-C22CC9ACFC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930" y="763051"/>
            <a:ext cx="2060509" cy="5486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79834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FB27D-13C4-3AAD-BEEE-026B3952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1635C4-1194-DB63-A126-C9AD0871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902" y="3090766"/>
            <a:ext cx="6442196" cy="676469"/>
          </a:xfrm>
        </p:spPr>
        <p:txBody>
          <a:bodyPr/>
          <a:lstStyle/>
          <a:p>
            <a:r>
              <a:rPr lang="en-US" dirty="0"/>
              <a:t>BUSINESS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599A0-F249-2173-5E7B-6C9531478C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2250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3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Business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Requirement Definition:</a:t>
            </a:r>
            <a:r>
              <a:rPr lang="en-US" dirty="0"/>
              <a:t> Users define their needs and preferences to establish the initial design context.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AI-Driven Generation:</a:t>
            </a:r>
            <a:r>
              <a:rPr lang="en-US" dirty="0"/>
              <a:t> The system translates user's text prompts into 3D drafts using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4778E-4C4C-C4BF-6CF0-AF442EA1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D781E8-B9B1-791C-AD87-B15D458D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78A282-616C-D1E2-F567-E033FB9D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Business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53E48-A106-4F38-9CCD-D80EA97CE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Contextual Loading:</a:t>
            </a:r>
            <a:r>
              <a:rPr lang="en-US" dirty="0"/>
              <a:t> Architects retrieve the AI draft into the </a:t>
            </a:r>
            <a:r>
              <a:rPr lang="en-US" b="1" dirty="0"/>
              <a:t>Interactive Workspace</a:t>
            </a:r>
            <a:r>
              <a:rPr lang="en-US" dirty="0"/>
              <a:t> to analyze the layout.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Layout Optimization:</a:t>
            </a:r>
            <a:r>
              <a:rPr lang="en-US" dirty="0"/>
              <a:t> Architects modify the spatial arrangement using </a:t>
            </a:r>
            <a:r>
              <a:rPr lang="en-US" b="1" dirty="0"/>
              <a:t>Direct Manipulation</a:t>
            </a:r>
            <a:r>
              <a:rPr lang="en-US" dirty="0"/>
              <a:t> and </a:t>
            </a:r>
            <a:r>
              <a:rPr lang="en-US" b="1" dirty="0"/>
              <a:t>Smart Search</a:t>
            </a:r>
            <a:r>
              <a:rPr lang="en-US" dirty="0"/>
              <a:t> tools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Resource Integration:</a:t>
            </a:r>
            <a:r>
              <a:rPr lang="en-US" dirty="0"/>
              <a:t> Architects personalize the design by </a:t>
            </a:r>
            <a:r>
              <a:rPr lang="en-US" b="1" dirty="0"/>
              <a:t>Importing</a:t>
            </a:r>
            <a:r>
              <a:rPr lang="en-US" dirty="0"/>
              <a:t> external high-fidelity models (.obj) into the library</a:t>
            </a:r>
          </a:p>
        </p:txBody>
      </p:sp>
    </p:spTree>
    <p:extLst>
      <p:ext uri="{BB962C8B-B14F-4D97-AF65-F5344CB8AC3E}">
        <p14:creationId xmlns:p14="http://schemas.microsoft.com/office/powerpoint/2010/main" val="79681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EBF5-F714-4A15-A06C-5BC9EBD3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5513E7-E650-1E1B-DB08-9E82EE76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28" y="3090766"/>
            <a:ext cx="5737145" cy="676469"/>
          </a:xfrm>
        </p:spPr>
        <p:txBody>
          <a:bodyPr/>
          <a:lstStyle/>
          <a:p>
            <a:r>
              <a:rPr lang="en-US" dirty="0"/>
              <a:t>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8E058-FE1F-0A40-D33B-3DC65AE2E9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2250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40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210</Words>
  <Application>Microsoft Office PowerPoint</Application>
  <PresentationFormat>Trình chiếu Trên màn hình (4:3)</PresentationFormat>
  <Paragraphs>45</Paragraphs>
  <Slides>13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17" baseType="lpstr">
      <vt:lpstr>Arial</vt:lpstr>
      <vt:lpstr>Calibri</vt:lpstr>
      <vt:lpstr>Lato</vt:lpstr>
      <vt:lpstr>Office Theme</vt:lpstr>
      <vt:lpstr>Bản trình bày PowerPoint</vt:lpstr>
      <vt:lpstr>Table of Contents</vt:lpstr>
      <vt:lpstr>INTRODUCTION</vt:lpstr>
      <vt:lpstr>1. Introduction</vt:lpstr>
      <vt:lpstr>1. Introduction</vt:lpstr>
      <vt:lpstr>BUSINESS PROCESS</vt:lpstr>
      <vt:lpstr>2. Business Process</vt:lpstr>
      <vt:lpstr>2. Business Process</vt:lpstr>
      <vt:lpstr>MESSAGE</vt:lpstr>
      <vt:lpstr>3. Message</vt:lpstr>
      <vt:lpstr>PROTOTYPE</vt:lpstr>
      <vt:lpstr>4. Prototype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Bui Dang Quy 20225995</cp:lastModifiedBy>
  <cp:revision>18</cp:revision>
  <dcterms:created xsi:type="dcterms:W3CDTF">2021-05-28T04:32:29Z</dcterms:created>
  <dcterms:modified xsi:type="dcterms:W3CDTF">2025-12-29T01:35:48Z</dcterms:modified>
</cp:coreProperties>
</file>